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62" d="100"/>
          <a:sy n="62" d="100"/>
        </p:scale>
        <p:origin x="-1596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ACB50-8A56-4236-9E5C-59EB9247E733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57908-D098-4EEF-977B-96BB7165B3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3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57908-D098-4EEF-977B-96BB7165B3D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88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57908-D098-4EEF-977B-96BB7165B3D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81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3E4150-73A6-459A-81AA-DF234ED6B98E}" type="datetimeFigureOut">
              <a:rPr lang="pl-PL" smtClean="0"/>
              <a:t>2017-02-28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D1818C-07DF-4C11-8486-BD333E444710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QUIZ- Poland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744">
            <a:off x="418551" y="1207161"/>
            <a:ext cx="3380711" cy="213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145">
            <a:off x="5793588" y="1081399"/>
            <a:ext cx="2520280" cy="242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82807"/>
            <a:ext cx="2846144" cy="17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42" y="4885634"/>
            <a:ext cx="3013387" cy="17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4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virtuoso</a:t>
            </a:r>
            <a:r>
              <a:rPr lang="pl-PL" dirty="0" smtClean="0"/>
              <a:t> </a:t>
            </a:r>
            <a:r>
              <a:rPr lang="pl-PL" dirty="0" err="1" smtClean="0"/>
              <a:t>pianist</a:t>
            </a:r>
            <a:r>
              <a:rPr lang="pl-PL" dirty="0" smtClean="0"/>
              <a:t>?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A)  Fryderyk           B) Mikołaj                C</a:t>
            </a:r>
            <a:r>
              <a:rPr lang="pl-PL" dirty="0"/>
              <a:t>) </a:t>
            </a:r>
            <a:r>
              <a:rPr lang="pl-PL" dirty="0" smtClean="0"/>
              <a:t>    Henryk </a:t>
            </a:r>
          </a:p>
          <a:p>
            <a:pPr marL="0" indent="0">
              <a:buNone/>
            </a:pPr>
            <a:r>
              <a:rPr lang="pl-PL" dirty="0"/>
              <a:t>     </a:t>
            </a:r>
            <a:r>
              <a:rPr lang="pl-PL" dirty="0" smtClean="0"/>
              <a:t> Chopin                Kopernik                    Sienkiewicz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2852737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3151187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58" y="2564903"/>
            <a:ext cx="2922742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2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most popular football </a:t>
            </a:r>
            <a:r>
              <a:rPr lang="pl-PL" dirty="0" err="1" smtClean="0"/>
              <a:t>player</a:t>
            </a:r>
            <a:r>
              <a:rPr lang="pl-PL" dirty="0" smtClean="0"/>
              <a:t> 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arenR"/>
            </a:pPr>
            <a:r>
              <a:rPr lang="pl-PL" dirty="0" smtClean="0"/>
              <a:t>Michał           B) Jakub                    C) Robert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Pazdan             </a:t>
            </a:r>
            <a:r>
              <a:rPr lang="pl-PL" dirty="0" err="1" smtClean="0"/>
              <a:t>Błaszczykowski</a:t>
            </a:r>
            <a:r>
              <a:rPr lang="pl-PL" dirty="0" smtClean="0"/>
              <a:t>          Lewandowski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6671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3481"/>
            <a:ext cx="26139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41" y="2842071"/>
            <a:ext cx="3163261" cy="333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city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 popular </a:t>
            </a:r>
            <a:r>
              <a:rPr lang="pl-PL" dirty="0" err="1" smtClean="0"/>
              <a:t>winter</a:t>
            </a:r>
            <a:r>
              <a:rPr lang="pl-PL" dirty="0" smtClean="0"/>
              <a:t> resort?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A) Wieliczka               B)Zakopane                C) Krynica 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5708"/>
            <a:ext cx="3312368" cy="220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57703"/>
            <a:ext cx="32462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3168352" cy="21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Oscypek 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A) </a:t>
            </a:r>
            <a:r>
              <a:rPr lang="pl-PL" dirty="0" err="1" smtClean="0"/>
              <a:t>Cheese</a:t>
            </a:r>
            <a:r>
              <a:rPr lang="pl-PL" dirty="0" smtClean="0"/>
              <a:t>                    B) </a:t>
            </a:r>
            <a:r>
              <a:rPr lang="pl-PL" dirty="0" err="1" smtClean="0"/>
              <a:t>Cake</a:t>
            </a:r>
            <a:r>
              <a:rPr lang="pl-PL" dirty="0" smtClean="0"/>
              <a:t>                   C) Fish </a:t>
            </a:r>
            <a:endParaRPr lang="pl-P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39" y="2281499"/>
            <a:ext cx="3163011" cy="22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16" y="3544770"/>
            <a:ext cx="3000593" cy="22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" y="2492896"/>
            <a:ext cx="2880319" cy="207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collects</a:t>
            </a:r>
            <a:r>
              <a:rPr lang="pl-PL" dirty="0" smtClean="0"/>
              <a:t> </a:t>
            </a:r>
            <a:r>
              <a:rPr lang="pl-PL" dirty="0" err="1"/>
              <a:t>m</a:t>
            </a:r>
            <a:r>
              <a:rPr lang="pl-PL" dirty="0" err="1" smtClean="0"/>
              <a:t>useum</a:t>
            </a:r>
            <a:r>
              <a:rPr lang="pl-PL" dirty="0" smtClean="0"/>
              <a:t> in Libusza 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A) Money                 B) </a:t>
            </a:r>
            <a:r>
              <a:rPr lang="pl-PL" dirty="0" err="1" smtClean="0"/>
              <a:t>Photos</a:t>
            </a:r>
            <a:r>
              <a:rPr lang="pl-PL" dirty="0"/>
              <a:t>   </a:t>
            </a:r>
            <a:r>
              <a:rPr lang="pl-PL" dirty="0" smtClean="0"/>
              <a:t>               C)memorabilia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                           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3119"/>
            <a:ext cx="3635896" cy="196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14610"/>
            <a:ext cx="3481563" cy="23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13119"/>
            <a:ext cx="3536973" cy="196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600200"/>
          </a:xfrm>
        </p:spPr>
        <p:txBody>
          <a:bodyPr/>
          <a:lstStyle/>
          <a:p>
            <a:r>
              <a:rPr lang="pl-PL" dirty="0" smtClean="0"/>
              <a:t>THE  END 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3" y="2852936"/>
            <a:ext cx="241826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big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total area of ​​</a:t>
            </a:r>
            <a:r>
              <a:rPr lang="en-US" dirty="0" smtClean="0"/>
              <a:t>Pol</a:t>
            </a:r>
            <a:r>
              <a:rPr lang="pl-PL" dirty="0" smtClean="0"/>
              <a:t>and</a:t>
            </a:r>
            <a:r>
              <a:rPr lang="en-US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A) 313                        B) 213                             C)413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056855" cy="376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2576094"/>
            <a:ext cx="372841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20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in Poland  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A) 40 </a:t>
            </a:r>
            <a:r>
              <a:rPr lang="pl-PL" sz="2800" dirty="0" err="1" smtClean="0"/>
              <a:t>million</a:t>
            </a:r>
            <a:r>
              <a:rPr lang="pl-PL" sz="2800" dirty="0" smtClean="0"/>
              <a:t>       B) 20 </a:t>
            </a:r>
            <a:r>
              <a:rPr lang="pl-PL" sz="2800" dirty="0" err="1" smtClean="0"/>
              <a:t>million</a:t>
            </a:r>
            <a:r>
              <a:rPr lang="pl-PL" sz="2800" dirty="0" smtClean="0"/>
              <a:t>      C) 39 </a:t>
            </a:r>
            <a:r>
              <a:rPr lang="pl-PL" sz="2800" dirty="0" err="1" smtClean="0"/>
              <a:t>million</a:t>
            </a:r>
            <a:endParaRPr 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38" y="2492896"/>
            <a:ext cx="29641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0" y="2924944"/>
            <a:ext cx="2663145" cy="281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49" y="2924944"/>
            <a:ext cx="295751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n-US" dirty="0" err="1" smtClean="0"/>
              <a:t>cit</a:t>
            </a:r>
            <a:r>
              <a:rPr lang="pl-PL" dirty="0" smtClean="0"/>
              <a:t>y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capital</a:t>
            </a:r>
            <a:r>
              <a:rPr lang="pl-PL" dirty="0" smtClean="0"/>
              <a:t> of Poland </a:t>
            </a:r>
            <a:r>
              <a:rPr lang="en-US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A) Kraków                   B) Gniezno              C) Warszawa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84" y="2885556"/>
            <a:ext cx="3157916" cy="32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0911"/>
            <a:ext cx="3133576" cy="32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91" y="2891024"/>
            <a:ext cx="2751776" cy="32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administrative</a:t>
            </a:r>
            <a:r>
              <a:rPr lang="pl-PL" dirty="0" smtClean="0"/>
              <a:t> </a:t>
            </a:r>
            <a:r>
              <a:rPr lang="pl-PL" dirty="0" err="1" smtClean="0"/>
              <a:t>units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ther</a:t>
            </a:r>
            <a:r>
              <a:rPr lang="pl-PL" dirty="0" err="1" smtClean="0"/>
              <a:t>e</a:t>
            </a:r>
            <a:r>
              <a:rPr lang="pl-PL" dirty="0" smtClean="0"/>
              <a:t> in Poland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  A)17                               B) 18                              C)16 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0" y="2724348"/>
            <a:ext cx="4291769" cy="301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24348"/>
            <a:ext cx="4123955" cy="301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2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76002" y="-459432"/>
            <a:ext cx="10387483" cy="1600200"/>
          </a:xfrm>
        </p:spPr>
        <p:txBody>
          <a:bodyPr/>
          <a:lstStyle/>
          <a:p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photo</a:t>
            </a:r>
            <a:r>
              <a:rPr lang="pl-PL" dirty="0" smtClean="0"/>
              <a:t> </a:t>
            </a:r>
            <a:r>
              <a:rPr lang="pl-PL" dirty="0" err="1" smtClean="0"/>
              <a:t>shows</a:t>
            </a:r>
            <a:r>
              <a:rPr lang="pl-PL" dirty="0" smtClean="0"/>
              <a:t> </a:t>
            </a:r>
            <a:r>
              <a:rPr lang="pl-PL" dirty="0" err="1" smtClean="0"/>
              <a:t>Warsaw</a:t>
            </a:r>
            <a:r>
              <a:rPr lang="pl-PL" dirty="0" smtClean="0"/>
              <a:t>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1.                                  2.                                  3.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41" y="2080840"/>
            <a:ext cx="322199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05697"/>
            <a:ext cx="34918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" y="2080270"/>
            <a:ext cx="3573474" cy="239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most popular food in Poland?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A) Spaghetti               B)Pudding                   C) </a:t>
            </a:r>
            <a:r>
              <a:rPr lang="pl-PL" dirty="0" err="1" smtClean="0"/>
              <a:t>Cutlet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753">
            <a:off x="174091" y="2371504"/>
            <a:ext cx="3376899" cy="2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82973"/>
            <a:ext cx="3404614" cy="23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998">
            <a:off x="5723434" y="2308019"/>
            <a:ext cx="3096344" cy="231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word</a:t>
            </a:r>
            <a:r>
              <a:rPr lang="pl-PL" dirty="0" smtClean="0"/>
              <a:t> for </a:t>
            </a:r>
            <a:r>
              <a:rPr lang="pl-PL" dirty="0" err="1" smtClean="0"/>
              <a:t>dumplings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A) Ravioli                 B) Pierogi                   C) </a:t>
            </a:r>
            <a:r>
              <a:rPr lang="pl-PL" dirty="0" err="1" smtClean="0"/>
              <a:t>Pielmienie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" y="2492896"/>
            <a:ext cx="32462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00" y="4293096"/>
            <a:ext cx="3098580" cy="20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55" y="2307073"/>
            <a:ext cx="2588910" cy="253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picture</a:t>
            </a:r>
            <a:r>
              <a:rPr lang="pl-PL" dirty="0" smtClean="0"/>
              <a:t> </a:t>
            </a:r>
            <a:r>
              <a:rPr lang="pl-PL" dirty="0" err="1" smtClean="0"/>
              <a:t>shows</a:t>
            </a:r>
            <a:r>
              <a:rPr lang="pl-PL" dirty="0" smtClean="0"/>
              <a:t> </a:t>
            </a:r>
            <a:r>
              <a:rPr lang="pl-PL" dirty="0" err="1" smtClean="0"/>
              <a:t>costumes</a:t>
            </a:r>
            <a:r>
              <a:rPr lang="pl-PL" dirty="0" smtClean="0"/>
              <a:t> of </a:t>
            </a:r>
            <a:r>
              <a:rPr lang="pl-PL" dirty="0" err="1" smtClean="0"/>
              <a:t>Cracow</a:t>
            </a:r>
            <a:r>
              <a:rPr lang="pl-PL" dirty="0" smtClean="0"/>
              <a:t>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   A)                                       B)                                 C) 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1378"/>
            <a:ext cx="2657400" cy="375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94774"/>
            <a:ext cx="2591288" cy="366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90" y="2157386"/>
            <a:ext cx="2515248" cy="369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177</TotalTime>
  <Words>215</Words>
  <Application>Microsoft Office PowerPoint</Application>
  <PresentationFormat>Pokaz na ekranie (4:3)</PresentationFormat>
  <Paragraphs>34</Paragraphs>
  <Slides>15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Kierownictwo</vt:lpstr>
      <vt:lpstr>QUIZ- Poland</vt:lpstr>
      <vt:lpstr>How big is the total area of ​​Poland?</vt:lpstr>
      <vt:lpstr>How many people are there in Poland  ? </vt:lpstr>
      <vt:lpstr>Which city is the capital of Poland ?</vt:lpstr>
      <vt:lpstr>How many administrative units are there in Poland?</vt:lpstr>
      <vt:lpstr>Which photo shows Warsaw? </vt:lpstr>
      <vt:lpstr>What is the most popular food in Poland?</vt:lpstr>
      <vt:lpstr>What is Polish word for dumplings?</vt:lpstr>
      <vt:lpstr>Which picture shows costumes of Cracow? </vt:lpstr>
      <vt:lpstr>Who is Polish famous virtuoso pianist?  </vt:lpstr>
      <vt:lpstr>Who is the most popular football player ? </vt:lpstr>
      <vt:lpstr>Which city is  popular winter resort? </vt:lpstr>
      <vt:lpstr>What is Oscypek ? </vt:lpstr>
      <vt:lpstr>What collects museum in Libusza ? </vt:lpstr>
      <vt:lpstr>THE  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QUIZ- Poland</dc:title>
  <dc:creator>Magdalena Stysz</dc:creator>
  <cp:lastModifiedBy>Kasia</cp:lastModifiedBy>
  <cp:revision>19</cp:revision>
  <dcterms:created xsi:type="dcterms:W3CDTF">2017-02-22T16:20:28Z</dcterms:created>
  <dcterms:modified xsi:type="dcterms:W3CDTF">2017-02-28T07:50:11Z</dcterms:modified>
</cp:coreProperties>
</file>