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2" r:id="rId29"/>
    <p:sldId id="283" r:id="rId30"/>
    <p:sldId id="307" r:id="rId31"/>
    <p:sldId id="308" r:id="rId32"/>
    <p:sldId id="284" r:id="rId33"/>
    <p:sldId id="285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1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5189-DE82-4D7C-8082-8CE0AA5E246B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1DA6-E8D5-4EAC-990A-E615268DB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9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5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6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1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1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36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12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0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4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62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3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5C97-AF95-493A-AC8A-66EEAA47F3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7FE-CD09-4456-8D49-C776B45B1D2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57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0.wav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0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2.wav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2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4.wav"/><Relationship Id="rId7" Type="http://schemas.openxmlformats.org/officeDocument/2006/relationships/image" Target="../media/image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6.wav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6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8.wav"/><Relationship Id="rId7" Type="http://schemas.openxmlformats.org/officeDocument/2006/relationships/image" Target="../media/image4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8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30.wav"/><Relationship Id="rId7" Type="http://schemas.openxmlformats.org/officeDocument/2006/relationships/image" Target="../media/image3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0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2.wav"/><Relationship Id="rId7" Type="http://schemas.openxmlformats.org/officeDocument/2006/relationships/image" Target="../media/image4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2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4.wav"/><Relationship Id="rId7" Type="http://schemas.openxmlformats.org/officeDocument/2006/relationships/image" Target="../media/image3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4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34.wav"/><Relationship Id="rId7" Type="http://schemas.openxmlformats.org/officeDocument/2006/relationships/image" Target="../media/image3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4.wav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37.wav"/><Relationship Id="rId7" Type="http://schemas.openxmlformats.org/officeDocument/2006/relationships/image" Target="../media/image4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7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39.wav"/><Relationship Id="rId7" Type="http://schemas.openxmlformats.org/officeDocument/2006/relationships/image" Target="../media/image3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9.wav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41.wav"/><Relationship Id="rId7" Type="http://schemas.openxmlformats.org/officeDocument/2006/relationships/image" Target="../media/image2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1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43.wav"/><Relationship Id="rId7" Type="http://schemas.openxmlformats.org/officeDocument/2006/relationships/image" Target="../media/image3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3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45.wav"/><Relationship Id="rId7" Type="http://schemas.openxmlformats.org/officeDocument/2006/relationships/image" Target="../media/image3.png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5.wav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47.wav"/><Relationship Id="rId7" Type="http://schemas.openxmlformats.org/officeDocument/2006/relationships/image" Target="../media/image3.pn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7.wav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49.wav"/><Relationship Id="rId7" Type="http://schemas.openxmlformats.org/officeDocument/2006/relationships/image" Target="../media/image3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9.wav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51.wav"/><Relationship Id="rId7" Type="http://schemas.openxmlformats.org/officeDocument/2006/relationships/image" Target="../media/image3.png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1.wav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53.wav"/><Relationship Id="rId7" Type="http://schemas.openxmlformats.org/officeDocument/2006/relationships/image" Target="../media/image3.png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3.wav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5.wav"/><Relationship Id="rId7" Type="http://schemas.openxmlformats.org/officeDocument/2006/relationships/image" Target="../media/image3.png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5.wav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57.wav"/><Relationship Id="rId7" Type="http://schemas.openxmlformats.org/officeDocument/2006/relationships/image" Target="../media/image3.png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7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wav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59.wav"/><Relationship Id="rId7" Type="http://schemas.openxmlformats.org/officeDocument/2006/relationships/image" Target="../media/image3.png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9.wav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61.wav"/><Relationship Id="rId7" Type="http://schemas.openxmlformats.org/officeDocument/2006/relationships/image" Target="../media/image3.png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1.wav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63.wav"/><Relationship Id="rId7" Type="http://schemas.openxmlformats.org/officeDocument/2006/relationships/image" Target="../media/image3.png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3.wav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65.wav"/><Relationship Id="rId7" Type="http://schemas.openxmlformats.org/officeDocument/2006/relationships/image" Target="../media/image3.png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5.wav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67.wav"/><Relationship Id="rId7" Type="http://schemas.openxmlformats.org/officeDocument/2006/relationships/image" Target="../media/image3.png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7.wav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69.wav"/><Relationship Id="rId7" Type="http://schemas.openxmlformats.org/officeDocument/2006/relationships/image" Target="../media/image3.png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9.wav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71.wav"/><Relationship Id="rId7" Type="http://schemas.openxmlformats.org/officeDocument/2006/relationships/image" Target="../media/image3.png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1.wav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73.wav"/><Relationship Id="rId7" Type="http://schemas.openxmlformats.org/officeDocument/2006/relationships/image" Target="../media/image3.png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3.wav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75.wav"/><Relationship Id="rId7" Type="http://schemas.openxmlformats.org/officeDocument/2006/relationships/image" Target="../media/image3.png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5.wav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77.wav"/><Relationship Id="rId7" Type="http://schemas.openxmlformats.org/officeDocument/2006/relationships/image" Target="../media/image3.png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7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wav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79.wav"/><Relationship Id="rId7" Type="http://schemas.openxmlformats.org/officeDocument/2006/relationships/image" Target="../media/image3.png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9.wav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81.wav"/><Relationship Id="rId7" Type="http://schemas.openxmlformats.org/officeDocument/2006/relationships/image" Target="../media/image3.png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1.wav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media" Target="../media/media83.wav"/><Relationship Id="rId7" Type="http://schemas.openxmlformats.org/officeDocument/2006/relationships/image" Target="../media/image3.png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3.wav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85.wav"/><Relationship Id="rId7" Type="http://schemas.openxmlformats.org/officeDocument/2006/relationships/image" Target="../media/image3.png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5.wav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media" Target="../media/media87.wav"/><Relationship Id="rId7" Type="http://schemas.openxmlformats.org/officeDocument/2006/relationships/image" Target="../media/image3.png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7.wav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media" Target="../media/media89.wav"/><Relationship Id="rId7" Type="http://schemas.openxmlformats.org/officeDocument/2006/relationships/image" Target="../media/image3.png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9.wav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media" Target="../media/media91.wav"/><Relationship Id="rId7" Type="http://schemas.openxmlformats.org/officeDocument/2006/relationships/image" Target="../media/image3.png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1.wav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media" Target="../media/media93.wav"/><Relationship Id="rId7" Type="http://schemas.openxmlformats.org/officeDocument/2006/relationships/image" Target="../media/image3.png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3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4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6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8.wav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hello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hallo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err="1" smtClean="0"/>
              <a:t>cześc</a:t>
            </a:r>
            <a:endParaRPr lang="nl-NL" sz="5000" b="1" dirty="0"/>
          </a:p>
        </p:txBody>
      </p:sp>
      <p:pic>
        <p:nvPicPr>
          <p:cNvPr id="5" name="hal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czes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80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today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vandaag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dziś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dzi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tomorrow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morgen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Jutro</a:t>
            </a:r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jutr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to</a:t>
            </a:r>
            <a:r>
              <a:rPr lang="nl-NL" sz="5000" b="1" dirty="0"/>
              <a:t> </a:t>
            </a:r>
            <a:r>
              <a:rPr lang="nl-NL" sz="5000" b="1" dirty="0" err="1"/>
              <a:t>eat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eten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 jedzenia</a:t>
            </a:r>
            <a:endParaRPr lang="nl-NL" sz="5000" b="1" dirty="0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do jedzeni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to</a:t>
            </a:r>
            <a:r>
              <a:rPr lang="nl-NL" sz="5000" b="1" dirty="0"/>
              <a:t> drink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drinken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 picia</a:t>
            </a:r>
            <a:endParaRPr lang="nl-NL" sz="5000" b="1" dirty="0"/>
          </a:p>
        </p:txBody>
      </p:sp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do pici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sandwich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boterham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kanapka </a:t>
            </a:r>
            <a:endParaRPr lang="nl-NL" sz="5000" b="1" dirty="0"/>
          </a:p>
        </p:txBody>
      </p:sp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kanapk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candy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snoepje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słodycze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słodycz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nice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lekker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dobre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dob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house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huis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dom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do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766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home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thuis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dom</a:t>
            </a:r>
            <a:endParaRPr lang="nl-NL" sz="5000" b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16" name="do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school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30340" y="2206171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school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szkoła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0467" y="2452913"/>
            <a:ext cx="609600" cy="609600"/>
          </a:xfrm>
          <a:prstGeom prst="rect">
            <a:avLst/>
          </a:prstGeom>
        </p:spPr>
      </p:pic>
      <p:pic>
        <p:nvPicPr>
          <p:cNvPr id="3" name="szkoł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goodbye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tot ziens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 widzenia</a:t>
            </a:r>
            <a:endParaRPr lang="nl-NL" sz="5000" b="1" dirty="0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do widzeni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to</a:t>
            </a:r>
            <a:r>
              <a:rPr lang="nl-NL" sz="5000" b="1" dirty="0"/>
              <a:t> </a:t>
            </a:r>
            <a:r>
              <a:rPr lang="nl-NL" sz="5000" b="1" dirty="0" err="1"/>
              <a:t>work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werken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 pracy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do prac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city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stad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miasto</a:t>
            </a:r>
            <a:endParaRPr lang="nl-NL" sz="5000" b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miast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village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dorp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wieś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wie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the</a:t>
            </a:r>
            <a:r>
              <a:rPr lang="nl-NL" sz="5000" b="1" dirty="0"/>
              <a:t> Netherlands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Nederland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Holandia</a:t>
            </a:r>
            <a:endParaRPr lang="nl-NL" sz="5000" b="1" dirty="0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holandi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Poland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Polen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/>
              <a:t>P</a:t>
            </a:r>
            <a:r>
              <a:rPr lang="pl-PL" sz="5000" b="1" dirty="0" smtClean="0"/>
              <a:t>olska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polsk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I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ik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ja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j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you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jij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ty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t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you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u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wy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w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father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vader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ojciec</a:t>
            </a:r>
            <a:endParaRPr lang="nl-NL" sz="5000" b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ojcie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mother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moeder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matka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matk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yes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ja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tak</a:t>
            </a:r>
            <a:endParaRPr lang="nl-NL" sz="5000" b="1" dirty="0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ta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boy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36" y="3309258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jongen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chłopak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5"/>
            <a:ext cx="609600" cy="609600"/>
          </a:xfrm>
          <a:prstGeom prst="rect">
            <a:avLst/>
          </a:prstGeom>
        </p:spPr>
      </p:pic>
      <p:pic>
        <p:nvPicPr>
          <p:cNvPr id="3" name="chlopa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girl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meisje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dziewczyna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47054"/>
            <a:ext cx="609600" cy="609600"/>
          </a:xfrm>
          <a:prstGeom prst="rect">
            <a:avLst/>
          </a:prstGeom>
        </p:spPr>
      </p:pic>
      <p:pic>
        <p:nvPicPr>
          <p:cNvPr id="3" name="dziewczyn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brother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broer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brat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0224" y="2452914"/>
            <a:ext cx="609600" cy="609600"/>
          </a:xfrm>
          <a:prstGeom prst="rect">
            <a:avLst/>
          </a:prstGeom>
        </p:spPr>
      </p:pic>
      <p:pic>
        <p:nvPicPr>
          <p:cNvPr id="3" name="bra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sister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zus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siostra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siostr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Mr.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meneer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pan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pa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Mrs.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mevrouw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pani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p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friend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vriend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przyjaciel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przyjacie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bike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fiets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rower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rowe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car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auto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415614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auto</a:t>
            </a:r>
            <a:endParaRPr lang="nl-NL" sz="5000" b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aut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bus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bus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err="1" smtClean="0"/>
              <a:t>bus</a:t>
            </a:r>
            <a:endParaRPr lang="nl-NL" sz="5000" b="1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bu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333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no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nee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nie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ni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left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links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lewo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5"/>
            <a:ext cx="609600" cy="609600"/>
          </a:xfrm>
          <a:prstGeom prst="rect">
            <a:avLst/>
          </a:prstGeom>
        </p:spPr>
      </p:pic>
      <p:pic>
        <p:nvPicPr>
          <p:cNvPr id="2" name="lew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right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rechts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prawo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praw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coat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jas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płaszcz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płaszc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90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backpack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rugzak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plecak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0798"/>
            <a:ext cx="609600" cy="609600"/>
          </a:xfrm>
          <a:prstGeom prst="rect">
            <a:avLst/>
          </a:prstGeom>
        </p:spPr>
      </p:pic>
      <p:pic>
        <p:nvPicPr>
          <p:cNvPr id="3" name="pleca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suitcase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koffer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walizka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walizk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How are </a:t>
            </a:r>
            <a:r>
              <a:rPr lang="nl-NL" sz="5000" b="1" dirty="0" err="1"/>
              <a:t>you</a:t>
            </a:r>
            <a:r>
              <a:rPr lang="nl-NL" sz="5000" b="1" dirty="0"/>
              <a:t>?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Hoe gaat het?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Jak się masz?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jak sie mas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Enjoy</a:t>
            </a:r>
            <a:r>
              <a:rPr lang="nl-NL" sz="5000" b="1" dirty="0"/>
              <a:t> </a:t>
            </a:r>
            <a:r>
              <a:rPr lang="nl-NL" sz="5000" b="1" dirty="0" err="1"/>
              <a:t>your</a:t>
            </a:r>
            <a:r>
              <a:rPr lang="nl-NL" sz="5000" b="1" dirty="0"/>
              <a:t> </a:t>
            </a:r>
            <a:r>
              <a:rPr lang="nl-NL" sz="5000" b="1" dirty="0" err="1"/>
              <a:t>meal</a:t>
            </a:r>
            <a:r>
              <a:rPr lang="nl-NL" sz="5000" b="1" dirty="0"/>
              <a:t>.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Smakelijk eten.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Smacznego.</a:t>
            </a:r>
            <a:endParaRPr lang="nl-NL" sz="5000" b="1" dirty="0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smaczneg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What</a:t>
            </a:r>
            <a:r>
              <a:rPr lang="nl-NL" sz="5000" b="1" dirty="0"/>
              <a:t> time is </a:t>
            </a:r>
            <a:r>
              <a:rPr lang="nl-NL" sz="5000" b="1" dirty="0" err="1"/>
              <a:t>it</a:t>
            </a:r>
            <a:r>
              <a:rPr lang="nl-NL" sz="5000" b="1" dirty="0"/>
              <a:t>?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Hoe laat is het?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Która godzina?</a:t>
            </a:r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3" name="ktora godzin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okay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oké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err="1" smtClean="0"/>
              <a:t>okey</a:t>
            </a:r>
            <a:endParaRPr lang="nl-NL" sz="5000" b="1" dirty="0"/>
          </a:p>
        </p:txBody>
      </p:sp>
      <p:pic>
        <p:nvPicPr>
          <p:cNvPr id="2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oka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sorry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sorry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przepraszam</a:t>
            </a:r>
            <a:endParaRPr lang="nl-NL" sz="5000" b="1" dirty="0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0886"/>
            <a:ext cx="609600" cy="609600"/>
          </a:xfrm>
          <a:prstGeom prst="rect">
            <a:avLst/>
          </a:prstGeom>
        </p:spPr>
      </p:pic>
      <p:pic>
        <p:nvPicPr>
          <p:cNvPr id="2" name="przeprasz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good</a:t>
            </a:r>
            <a:r>
              <a:rPr lang="nl-NL" sz="5000" b="1" dirty="0"/>
              <a:t> </a:t>
            </a:r>
            <a:r>
              <a:rPr lang="nl-NL" sz="5000" b="1" dirty="0" err="1"/>
              <a:t>morning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goedemorgen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/>
              <a:t>d</a:t>
            </a:r>
            <a:r>
              <a:rPr lang="pl-PL" sz="5000" b="1" dirty="0" smtClean="0"/>
              <a:t>zień dobry</a:t>
            </a:r>
            <a:endParaRPr lang="nl-NL" sz="5000" b="1" dirty="0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dzien dobr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63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good</a:t>
            </a:r>
            <a:r>
              <a:rPr lang="nl-NL" sz="5000" b="1" dirty="0"/>
              <a:t> evening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goedenavond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dobry wieczór 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263" y="2452914"/>
            <a:ext cx="609600" cy="609600"/>
          </a:xfrm>
          <a:prstGeom prst="rect">
            <a:avLst/>
          </a:prstGeom>
        </p:spPr>
      </p:pic>
      <p:pic>
        <p:nvPicPr>
          <p:cNvPr id="2" name="dobry wieczo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2272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992581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err="1"/>
              <a:t>good</a:t>
            </a:r>
            <a:r>
              <a:rPr lang="nl-NL" sz="5000" b="1" dirty="0"/>
              <a:t> </a:t>
            </a:r>
            <a:r>
              <a:rPr lang="nl-NL" sz="5000" b="1" dirty="0" err="1"/>
              <a:t>night</a:t>
            </a:r>
            <a:endParaRPr lang="nl-NL" sz="5000" b="1" dirty="0"/>
          </a:p>
        </p:txBody>
      </p:sp>
      <p:sp>
        <p:nvSpPr>
          <p:cNvPr id="6" name="Rechthoek 5"/>
          <p:cNvSpPr/>
          <p:nvPr/>
        </p:nvSpPr>
        <p:spPr>
          <a:xfrm>
            <a:off x="6082145" y="0"/>
            <a:ext cx="6109855" cy="110308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082145" y="3309257"/>
            <a:ext cx="6109855" cy="184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082143" y="2206172"/>
            <a:ext cx="6109855" cy="1103086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082142" y="5152571"/>
            <a:ext cx="6109855" cy="16876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6082141" y="1103085"/>
            <a:ext cx="6109855" cy="110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6082137" y="1223740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/>
              <a:t>welterusten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82136" y="4336979"/>
            <a:ext cx="6109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smtClean="0"/>
              <a:t>dobranoc</a:t>
            </a:r>
            <a:endParaRPr lang="nl-NL" sz="5000" b="1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46126" y="2452914"/>
            <a:ext cx="609600" cy="609600"/>
          </a:xfrm>
          <a:prstGeom prst="rect">
            <a:avLst/>
          </a:prstGeom>
        </p:spPr>
      </p:pic>
      <p:pic>
        <p:nvPicPr>
          <p:cNvPr id="2" name="dobrano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6126" y="5691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182</Words>
  <Application>Microsoft Office PowerPoint</Application>
  <PresentationFormat>Niestandardowy</PresentationFormat>
  <Paragraphs>141</Paragraphs>
  <Slides>47</Slides>
  <Notes>0</Notes>
  <HiddenSlides>0</HiddenSlides>
  <MMClips>94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Kantoorthema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 van Beek</dc:creator>
  <cp:lastModifiedBy>User</cp:lastModifiedBy>
  <cp:revision>19</cp:revision>
  <dcterms:created xsi:type="dcterms:W3CDTF">2017-01-19T11:31:01Z</dcterms:created>
  <dcterms:modified xsi:type="dcterms:W3CDTF">2017-02-07T00:29:18Z</dcterms:modified>
</cp:coreProperties>
</file>