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8" r:id="rId2"/>
    <p:sldId id="258" r:id="rId3"/>
    <p:sldId id="259" r:id="rId4"/>
    <p:sldId id="260" r:id="rId5"/>
    <p:sldId id="269" r:id="rId6"/>
    <p:sldId id="270" r:id="rId7"/>
    <p:sldId id="272" r:id="rId8"/>
    <p:sldId id="271" r:id="rId9"/>
    <p:sldId id="273" r:id="rId10"/>
    <p:sldId id="274" r:id="rId11"/>
    <p:sldId id="275" r:id="rId12"/>
    <p:sldId id="276" r:id="rId13"/>
    <p:sldId id="277" r:id="rId14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4" autoAdjust="0"/>
    <p:restoredTop sz="94670" autoAdjust="0"/>
  </p:normalViewPr>
  <p:slideViewPr>
    <p:cSldViewPr snapToGrid="0" showGuides="1">
      <p:cViewPr varScale="1">
        <p:scale>
          <a:sx n="116" d="100"/>
          <a:sy n="116" d="100"/>
        </p:scale>
        <p:origin x="-378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D588E94-E259-477B-A78A-E5DB03D70321}" type="datetime1">
              <a:rPr lang="pl-PL" smtClean="0"/>
              <a:pPr rtl="0"/>
              <a:t>2017-07-06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D8BCD7-CD53-47B3-9B11-14A82BC37C84}" type="datetime1">
              <a:rPr lang="pl-PL" smtClean="0"/>
              <a:pPr rtl="0"/>
              <a:t>2017-07-06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 smtClean="0"/>
              <a:t>Kliknij, aby edytować style wzorca tekstu</a:t>
            </a:r>
          </a:p>
          <a:p>
            <a:pPr lvl="1" rtl="0"/>
            <a:r>
              <a:rPr lang="pl-PL" dirty="0" smtClean="0"/>
              <a:t>Drugi poziom</a:t>
            </a:r>
          </a:p>
          <a:p>
            <a:pPr lvl="2" rtl="0"/>
            <a:r>
              <a:rPr lang="pl-PL" dirty="0" smtClean="0"/>
              <a:t>Trzeci poziom</a:t>
            </a:r>
          </a:p>
          <a:p>
            <a:pPr lvl="3" rtl="0"/>
            <a:r>
              <a:rPr lang="pl-PL" dirty="0" smtClean="0"/>
              <a:t>Czwarty poziom</a:t>
            </a:r>
          </a:p>
          <a:p>
            <a:pPr lvl="4" rtl="0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pl-PL" smtClean="0"/>
              <a:pPr rtl="0"/>
              <a:t>1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387053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pl-PL" smtClean="0"/>
              <a:pPr rtl="0"/>
              <a:t>10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517723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pl-PL" smtClean="0"/>
              <a:pPr rtl="0"/>
              <a:t>11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517723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pl-PL" smtClean="0"/>
              <a:pPr rtl="0"/>
              <a:t>12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517723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pl-PL" smtClean="0"/>
              <a:pPr rtl="0"/>
              <a:t>13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51772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pl-PL" smtClean="0"/>
              <a:pPr rtl="0"/>
              <a:t>2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004807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pl-PL" smtClean="0"/>
              <a:pPr rtl="0"/>
              <a:t>3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42769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pl-PL" smtClean="0"/>
              <a:pPr rtl="0"/>
              <a:t>4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517723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pl-PL" smtClean="0"/>
              <a:pPr rtl="0"/>
              <a:t>5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517723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pl-PL" smtClean="0"/>
              <a:pPr rtl="0"/>
              <a:t>6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517723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pl-PL" smtClean="0"/>
              <a:pPr rtl="0"/>
              <a:t>7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517723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pl-PL" smtClean="0"/>
              <a:pPr rtl="0"/>
              <a:t>8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517723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pl-PL" smtClean="0"/>
              <a:pPr rtl="0"/>
              <a:t>9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51772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ABF0EF-BF8B-4004-A74D-AEAA6F2B8A83}" type="datetime1">
              <a:rPr lang="pl-PL" smtClean="0"/>
              <a:pPr rtl="0"/>
              <a:t>2017-07-06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/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E94999-550A-4B23-B1CB-4EDE54D3FE74}" type="datetime1">
              <a:rPr lang="pl-PL" smtClean="0"/>
              <a:pPr rtl="0"/>
              <a:t>2017-07-06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A9A776-425C-4079-9F40-13BC4388FA09}" type="datetime1">
              <a:rPr lang="pl-PL" smtClean="0"/>
              <a:pPr rtl="0"/>
              <a:t>2017-07-06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030F3D-79C8-42B0-A671-189B666D9375}" type="datetime1">
              <a:rPr lang="pl-PL" smtClean="0"/>
              <a:pPr rtl="0"/>
              <a:t>2017-07-06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92310D-4212-447C-ADEE-7D894C93A8C6}" type="datetime1">
              <a:rPr lang="pl-PL" smtClean="0"/>
              <a:pPr rtl="0"/>
              <a:t>2017-07-06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157E7B-71A9-4338-819F-8122FFCF706E}" type="datetime1">
              <a:rPr lang="pl-PL" smtClean="0"/>
              <a:pPr rtl="0"/>
              <a:t>2017-07-06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3FEE08-C437-442D-A823-4CEC3F030AE2}" type="datetime1">
              <a:rPr lang="pl-PL" smtClean="0"/>
              <a:pPr rtl="0"/>
              <a:t>2017-07-06</a:t>
            </a:fld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F8AB7C-0BFD-472A-8920-5CA4FDBCBC58}" type="datetime1">
              <a:rPr lang="pl-PL" smtClean="0"/>
              <a:pPr rtl="0"/>
              <a:t>2017-07-06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dirty="0" smtClean="0"/>
              <a:t>Kliknij, aby edytować style wzorca tekstu</a:t>
            </a:r>
          </a:p>
          <a:p>
            <a:pPr lvl="1" rtl="0"/>
            <a:r>
              <a:rPr lang="pl-PL" dirty="0" smtClean="0"/>
              <a:t>Drugi poziom</a:t>
            </a:r>
          </a:p>
          <a:p>
            <a:pPr lvl="2" rtl="0"/>
            <a:r>
              <a:rPr lang="pl-PL" dirty="0" smtClean="0"/>
              <a:t>Trzeci poziom</a:t>
            </a:r>
          </a:p>
          <a:p>
            <a:pPr lvl="3" rtl="0"/>
            <a:r>
              <a:rPr lang="pl-PL" dirty="0" smtClean="0"/>
              <a:t>Czwarty poziom</a:t>
            </a:r>
          </a:p>
          <a:p>
            <a:pPr lvl="4" rtl="0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46C6F4D-64A0-40B6-9410-4EA476295ACD}" type="datetime1">
              <a:rPr lang="pl-PL" smtClean="0"/>
              <a:pPr rtl="0"/>
              <a:t>2017-07-06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Dziennik </a:t>
            </a:r>
            <a:r>
              <a:rPr lang="pl-PL" dirty="0" err="1" smtClean="0"/>
              <a:t>Uonet</a:t>
            </a:r>
            <a:r>
              <a:rPr lang="pl-PL" dirty="0" smtClean="0"/>
              <a:t>+ </a:t>
            </a:r>
            <a:r>
              <a:rPr lang="pl-PL" dirty="0" err="1" smtClean="0"/>
              <a:t>Vulcan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-PL" dirty="0" smtClean="0"/>
              <a:t>Zakładanie dziennika przez wychowawcę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Przyporządkowanie uczniów do grup</a:t>
            </a:r>
            <a:endParaRPr lang="pl-PL" dirty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26810" t="24571" r="27967" b="30992"/>
          <a:stretch>
            <a:fillRect/>
          </a:stretch>
        </p:blipFill>
        <p:spPr bwMode="auto">
          <a:xfrm>
            <a:off x="1293341" y="1927654"/>
            <a:ext cx="7084540" cy="391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1194486" y="4901514"/>
            <a:ext cx="474499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Przez kliknięcie przypisujemy ucznia do grupy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Przedmioty i </a:t>
            </a:r>
            <a:r>
              <a:rPr lang="pl-PL" dirty="0" smtClean="0"/>
              <a:t>uczniowie </a:t>
            </a:r>
            <a:endParaRPr lang="pl-PL" dirty="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8647" t="24269" r="16089" b="34572"/>
          <a:stretch>
            <a:fillRect/>
          </a:stretch>
        </p:blipFill>
        <p:spPr bwMode="auto">
          <a:xfrm>
            <a:off x="0" y="2883243"/>
            <a:ext cx="10240860" cy="363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 l="26743" t="51213" r="27019" b="32477"/>
          <a:stretch>
            <a:fillRect/>
          </a:stretch>
        </p:blipFill>
        <p:spPr bwMode="auto">
          <a:xfrm>
            <a:off x="3487328" y="1792599"/>
            <a:ext cx="8456102" cy="167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Łącznik łamany 7"/>
          <p:cNvCxnSpPr/>
          <p:nvPr/>
        </p:nvCxnSpPr>
        <p:spPr>
          <a:xfrm flipV="1">
            <a:off x="1960605" y="2092411"/>
            <a:ext cx="1837038" cy="107915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Przyporządkowanie uczniów do grup</a:t>
            </a:r>
            <a:endParaRPr lang="pl-PL" dirty="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26456" t="24810" r="25435" b="40672"/>
          <a:stretch>
            <a:fillRect/>
          </a:stretch>
        </p:blipFill>
        <p:spPr bwMode="auto">
          <a:xfrm>
            <a:off x="692275" y="2207741"/>
            <a:ext cx="10593563" cy="427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135" y="403654"/>
            <a:ext cx="10058400" cy="715362"/>
          </a:xfrm>
        </p:spPr>
        <p:txBody>
          <a:bodyPr rtlCol="0"/>
          <a:lstStyle/>
          <a:p>
            <a:pPr rtl="0"/>
            <a:r>
              <a:rPr lang="pl-PL" dirty="0" smtClean="0"/>
              <a:t>Przyporządkowanie uczniów do grup</a:t>
            </a:r>
            <a:endParaRPr lang="pl-PL" dirty="0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28431" t="8660" r="29916" b="14942"/>
          <a:stretch>
            <a:fillRect/>
          </a:stretch>
        </p:blipFill>
        <p:spPr bwMode="auto">
          <a:xfrm>
            <a:off x="354227" y="1302799"/>
            <a:ext cx="4893275" cy="504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 l="29143" t="55076" r="28334" b="28125"/>
          <a:stretch>
            <a:fillRect/>
          </a:stretch>
        </p:blipFill>
        <p:spPr bwMode="auto">
          <a:xfrm>
            <a:off x="5394689" y="3055255"/>
            <a:ext cx="6454648" cy="143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5461686" y="4646141"/>
            <a:ext cx="468733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err="1" smtClean="0"/>
              <a:t>w</a:t>
            </a:r>
            <a:r>
              <a:rPr lang="pl-PL" dirty="0" err="1" smtClean="0"/>
              <a:t>dż</a:t>
            </a:r>
            <a:r>
              <a:rPr lang="pl-PL" dirty="0" smtClean="0"/>
              <a:t>, zajęcia z wychowawcą, innowacja </a:t>
            </a:r>
            <a:r>
              <a:rPr lang="pl-PL" dirty="0" err="1" smtClean="0"/>
              <a:t>wf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57050825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Podstawowe czynności przy zakładaniu dziennika </a:t>
            </a:r>
            <a:r>
              <a:rPr lang="pl-PL" dirty="0" err="1" smtClean="0"/>
              <a:t>Uonet</a:t>
            </a:r>
            <a:r>
              <a:rPr lang="pl-PL" dirty="0" smtClean="0"/>
              <a:t>+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l-PL" dirty="0" smtClean="0"/>
              <a:t>Utworzenie opisu dziennika,</a:t>
            </a:r>
          </a:p>
          <a:p>
            <a:pPr rtl="0"/>
            <a:r>
              <a:rPr lang="pl-PL" dirty="0" smtClean="0"/>
              <a:t>Sprawdzenie listy uczniów w oddziale,</a:t>
            </a:r>
          </a:p>
          <a:p>
            <a:pPr rtl="0"/>
            <a:r>
              <a:rPr lang="pl-PL" dirty="0" smtClean="0"/>
              <a:t>Dodanie przedmiotów i nauczycieli,</a:t>
            </a:r>
          </a:p>
          <a:p>
            <a:pPr rtl="0"/>
            <a:r>
              <a:rPr lang="pl-PL" dirty="0" smtClean="0"/>
              <a:t>Przypisanie uczniów do grup,</a:t>
            </a:r>
          </a:p>
          <a:p>
            <a:pPr rtl="0"/>
            <a:r>
              <a:rPr lang="pl-PL" dirty="0" smtClean="0"/>
              <a:t>Opisanie cech przedmiotów,</a:t>
            </a:r>
          </a:p>
          <a:p>
            <a:pPr rtl="0"/>
            <a:r>
              <a:rPr lang="pl-PL" dirty="0" smtClean="0"/>
              <a:t>Wprowadzenie dodatkowych informacji ( samorząd klasowy, rada rodziców, opinie, orzeczenia itp.)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Zakładanie dziennika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6436" t="41071" r="23612" b="29392"/>
          <a:stretch>
            <a:fillRect/>
          </a:stretch>
        </p:blipFill>
        <p:spPr bwMode="auto">
          <a:xfrm>
            <a:off x="296023" y="1688758"/>
            <a:ext cx="7826485" cy="260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trzałka w prawo 8"/>
          <p:cNvSpPr/>
          <p:nvPr/>
        </p:nvSpPr>
        <p:spPr>
          <a:xfrm rot="11330491">
            <a:off x="3748215" y="2520779"/>
            <a:ext cx="609600" cy="181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 l="26743" t="38410" r="44404" b="38765"/>
          <a:stretch>
            <a:fillRect/>
          </a:stretch>
        </p:blipFill>
        <p:spPr bwMode="auto">
          <a:xfrm>
            <a:off x="387178" y="4316401"/>
            <a:ext cx="5276675" cy="234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 l="27080" t="65025" r="44353" b="20459"/>
          <a:stretch>
            <a:fillRect/>
          </a:stretch>
        </p:blipFill>
        <p:spPr bwMode="auto">
          <a:xfrm>
            <a:off x="6120864" y="5084635"/>
            <a:ext cx="5224377" cy="149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trzałka w dół 12"/>
          <p:cNvSpPr/>
          <p:nvPr/>
        </p:nvSpPr>
        <p:spPr>
          <a:xfrm>
            <a:off x="9605319" y="4300151"/>
            <a:ext cx="98854" cy="6919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9036908" y="3599935"/>
            <a:ext cx="2314833" cy="64633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Opis generuje się automatycznie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585734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Ustalanie listy uczniów oddziału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l="25997" t="14448" r="21493" b="33996"/>
          <a:stretch>
            <a:fillRect/>
          </a:stretch>
        </p:blipFill>
        <p:spPr bwMode="auto">
          <a:xfrm>
            <a:off x="420275" y="1713468"/>
            <a:ext cx="6309407" cy="348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 l="26302" t="25525" r="25324" b="30195"/>
          <a:stretch>
            <a:fillRect/>
          </a:stretch>
        </p:blipFill>
        <p:spPr bwMode="auto">
          <a:xfrm>
            <a:off x="4404144" y="2454421"/>
            <a:ext cx="7582986" cy="390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Tworzenie listy </a:t>
            </a:r>
            <a:r>
              <a:rPr lang="pl-PL" dirty="0" smtClean="0"/>
              <a:t>przedmiotów</a:t>
            </a:r>
            <a:endParaRPr lang="pl-PL" dirty="0"/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l="25997" t="8957" r="39168" b="64502"/>
          <a:stretch>
            <a:fillRect/>
          </a:stretch>
        </p:blipFill>
        <p:spPr bwMode="auto">
          <a:xfrm>
            <a:off x="335003" y="1713471"/>
            <a:ext cx="4055765" cy="173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 l="27263" t="38767" r="34346" b="50550"/>
          <a:stretch>
            <a:fillRect/>
          </a:stretch>
        </p:blipFill>
        <p:spPr bwMode="auto">
          <a:xfrm>
            <a:off x="104900" y="3436236"/>
            <a:ext cx="7020829" cy="109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 l="25440" t="32447" r="27542" b="16912"/>
          <a:stretch>
            <a:fillRect/>
          </a:stretch>
        </p:blipFill>
        <p:spPr bwMode="auto">
          <a:xfrm>
            <a:off x="4547286" y="1886463"/>
            <a:ext cx="7002661" cy="424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/>
        </p:nvSpPr>
        <p:spPr>
          <a:xfrm>
            <a:off x="5025080" y="5832390"/>
            <a:ext cx="4687330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 Black" pitchFamily="34" charset="0"/>
              </a:rPr>
              <a:t>NAZWY PRZEDMIOTÓW MUSZĄ MIEĆ IDENTYCZNE BRZMIENIE JAK W PLANIE NAUCZANIA ODDZIAŁU</a:t>
            </a:r>
            <a:endParaRPr lang="pl-PL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Tworzenie listy </a:t>
            </a:r>
            <a:r>
              <a:rPr lang="pl-PL" dirty="0" smtClean="0"/>
              <a:t> </a:t>
            </a:r>
            <a:r>
              <a:rPr lang="pl-PL" dirty="0" smtClean="0"/>
              <a:t>nauczycieli</a:t>
            </a:r>
            <a:endParaRPr lang="pl-PL" dirty="0"/>
          </a:p>
        </p:txBody>
      </p:sp>
      <p:pic>
        <p:nvPicPr>
          <p:cNvPr id="2458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l="24451" t="26096" r="32365" b="28884"/>
          <a:stretch>
            <a:fillRect/>
          </a:stretch>
        </p:blipFill>
        <p:spPr bwMode="auto">
          <a:xfrm>
            <a:off x="214183" y="1680823"/>
            <a:ext cx="4508786" cy="264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 l="27179" t="19997" r="28715" b="30030"/>
          <a:stretch>
            <a:fillRect/>
          </a:stretch>
        </p:blipFill>
        <p:spPr bwMode="auto">
          <a:xfrm>
            <a:off x="4646141" y="1675773"/>
            <a:ext cx="6993924" cy="44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Przypisywanie nauczycieli do przedmiotów</a:t>
            </a:r>
            <a:endParaRPr lang="pl-PL" dirty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26617" t="36395" r="32977" b="18788"/>
          <a:stretch>
            <a:fillRect/>
          </a:stretch>
        </p:blipFill>
        <p:spPr bwMode="auto">
          <a:xfrm>
            <a:off x="461319" y="1619635"/>
            <a:ext cx="7743568" cy="483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5832390" y="1763067"/>
            <a:ext cx="6096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pl-PL" dirty="0" smtClean="0"/>
              <a:t>Nie przypisujemy nauczycieli do przedmiotów, których oddział nie realizuje w bieżącym roku szkolnym. 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Przypisywanie nauczycieli do przedmiotów</a:t>
            </a:r>
            <a:endParaRPr lang="pl-PL" dirty="0"/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26811" t="29791" r="25106" b="20660"/>
          <a:stretch>
            <a:fillRect/>
          </a:stretch>
        </p:blipFill>
        <p:spPr bwMode="auto">
          <a:xfrm>
            <a:off x="972064" y="1601055"/>
            <a:ext cx="7456186" cy="43219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pole tekstowe 8"/>
          <p:cNvSpPr txBox="1"/>
          <p:nvPr/>
        </p:nvSpPr>
        <p:spPr>
          <a:xfrm>
            <a:off x="7232821" y="2257168"/>
            <a:ext cx="231483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Poprawne przyporządkowanie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27074" t="30611" r="26746" b="30500"/>
          <a:stretch>
            <a:fillRect/>
          </a:stretch>
        </p:blipFill>
        <p:spPr bwMode="auto">
          <a:xfrm>
            <a:off x="527222" y="1795849"/>
            <a:ext cx="5947719" cy="281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Przyporządkowanie uczniów do grup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972065" y="4011827"/>
            <a:ext cx="338575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Wybieramy grupy </a:t>
            </a:r>
            <a:r>
              <a:rPr lang="pl-PL" dirty="0" err="1" smtClean="0"/>
              <a:t>wystepujące</a:t>
            </a:r>
            <a:r>
              <a:rPr lang="pl-PL" dirty="0" smtClean="0"/>
              <a:t> w danym oddziale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031002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3362_TF03031002_TF03031002.potx" id="{2F73830B-DB0A-48F4-BD16-6B8D15914D4B}" vid="{279743D3-C87A-4987-8D28-FD198F536EE5}"/>
    </a:ext>
  </a:extLst>
</a:theme>
</file>

<file path=ppt/theme/theme2.xml><?xml version="1.0" encoding="utf-8"?>
<a:theme xmlns:a="http://schemas.openxmlformats.org/drawingml/2006/main" name="Motyw pakietu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tf03031002</Template>
  <TotalTime>85</TotalTime>
  <Words>158</Words>
  <Application>Microsoft Office PowerPoint</Application>
  <PresentationFormat>Niestandardowy</PresentationFormat>
  <Paragraphs>40</Paragraphs>
  <Slides>13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tf03031002</vt:lpstr>
      <vt:lpstr>Dziennik Uonet+ Vulcan</vt:lpstr>
      <vt:lpstr>Podstawowe czynności przy zakładaniu dziennika Uonet+</vt:lpstr>
      <vt:lpstr>Zakładanie dziennika</vt:lpstr>
      <vt:lpstr>Ustalanie listy uczniów oddziału</vt:lpstr>
      <vt:lpstr>Tworzenie listy przedmiotów</vt:lpstr>
      <vt:lpstr>Tworzenie listy  nauczycieli</vt:lpstr>
      <vt:lpstr>Przypisywanie nauczycieli do przedmiotów</vt:lpstr>
      <vt:lpstr>Przypisywanie nauczycieli do przedmiotów</vt:lpstr>
      <vt:lpstr>Przyporządkowanie uczniów do grup</vt:lpstr>
      <vt:lpstr>Przyporządkowanie uczniów do grup</vt:lpstr>
      <vt:lpstr>Przedmioty i uczniowie </vt:lpstr>
      <vt:lpstr>Przyporządkowanie uczniów do grup</vt:lpstr>
      <vt:lpstr>Przyporządkowanie uczniów do grup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Dziennik Uonet+ Vulcan</dc:title>
  <dc:creator>User</dc:creator>
  <cp:lastModifiedBy>User</cp:lastModifiedBy>
  <cp:revision>10</cp:revision>
  <dcterms:created xsi:type="dcterms:W3CDTF">2017-07-03T08:09:28Z</dcterms:created>
  <dcterms:modified xsi:type="dcterms:W3CDTF">2017-07-06T07:08:14Z</dcterms:modified>
</cp:coreProperties>
</file>